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5213" cy="42803763"/>
  <p:notesSz cx="6858000" cy="9144000"/>
  <p:defaultTextStyle>
    <a:defPPr>
      <a:defRPr lang="ja-JP"/>
    </a:defPPr>
    <a:lvl1pPr marL="0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1pPr>
    <a:lvl2pPr marL="946038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2pPr>
    <a:lvl3pPr marL="1892076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3pPr>
    <a:lvl4pPr marL="2838115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4pPr>
    <a:lvl5pPr marL="3784153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5pPr>
    <a:lvl6pPr marL="4730191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6pPr>
    <a:lvl7pPr marL="5676229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7pPr>
    <a:lvl8pPr marL="6622268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8pPr>
    <a:lvl9pPr marL="7568306" algn="l" defTabSz="1892076" rtl="0" eaLnBrk="1" latinLnBrk="0" hangingPunct="1">
      <a:defRPr kumimoji="1" sz="372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9" autoAdjust="0"/>
    <p:restoredTop sz="94660"/>
  </p:normalViewPr>
  <p:slideViewPr>
    <p:cSldViewPr snapToGrid="0">
      <p:cViewPr varScale="1">
        <p:scale>
          <a:sx n="13" d="100"/>
          <a:sy n="13" d="100"/>
        </p:scale>
        <p:origin x="2630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A2C8-9906-2478-7981-FB3099CFD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9"/>
            <a:ext cx="22706410" cy="14902052"/>
          </a:xfrm>
        </p:spPr>
        <p:txBody>
          <a:bodyPr anchor="b"/>
          <a:lstStyle>
            <a:lvl1pPr algn="ctr">
              <a:defRPr sz="3744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49C7EF-335F-5C30-7011-944A37E6B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8"/>
            <a:ext cx="22706410" cy="10334333"/>
          </a:xfrm>
        </p:spPr>
        <p:txBody>
          <a:bodyPr/>
          <a:lstStyle>
            <a:lvl1pPr marL="0" indent="0" algn="ctr">
              <a:buNone/>
              <a:defRPr sz="14980"/>
            </a:lvl1pPr>
            <a:lvl2pPr marL="2853528" indent="0" algn="ctr">
              <a:buNone/>
              <a:defRPr sz="12484"/>
            </a:lvl2pPr>
            <a:lvl3pPr marL="5707057" indent="0" algn="ctr">
              <a:buNone/>
              <a:defRPr sz="11235"/>
            </a:lvl3pPr>
            <a:lvl4pPr marL="8560580" indent="0" algn="ctr">
              <a:buNone/>
              <a:defRPr sz="9985"/>
            </a:lvl4pPr>
            <a:lvl5pPr marL="11414109" indent="0" algn="ctr">
              <a:buNone/>
              <a:defRPr sz="9985"/>
            </a:lvl5pPr>
            <a:lvl6pPr marL="14267637" indent="0" algn="ctr">
              <a:buNone/>
              <a:defRPr sz="9985"/>
            </a:lvl6pPr>
            <a:lvl7pPr marL="17121165" indent="0" algn="ctr">
              <a:buNone/>
              <a:defRPr sz="9985"/>
            </a:lvl7pPr>
            <a:lvl8pPr marL="19974689" indent="0" algn="ctr">
              <a:buNone/>
              <a:defRPr sz="9985"/>
            </a:lvl8pPr>
            <a:lvl9pPr marL="22828217" indent="0" algn="ctr">
              <a:buNone/>
              <a:defRPr sz="998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187C0-D2E4-F5F8-52A4-4D646263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92EA7-8ACA-7CD1-3673-77DBA62E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11B73B-E8A2-5DEC-7E18-8174837C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78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8E51DF-C67F-0120-2DAC-1E7483A8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300B87-28CC-9716-A239-157FAF41B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31EA69-742A-F74A-1D6A-B8EC68D5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54130-B26B-681C-6E6C-542E384D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C3BA00-E1C4-A6DF-0623-1F94CC00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60DE25-A1BF-8106-8DAB-A134D5D8B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700" y="2278910"/>
            <a:ext cx="6528093" cy="3627420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38B222-C45D-B1E4-AAEA-DCF43DA29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10"/>
            <a:ext cx="19205838" cy="3627420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E75BB-0FD9-EB16-AC32-91795EDD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01AE62-03B3-6942-4AAC-D56EADDFC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F454C1-A0F0-6C98-859D-0CD299EB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23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3B4EE-3902-28F4-5F26-C09307F8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443CE0-1AC2-7724-313D-0ABC7C81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F5C50E-F8BB-1C08-1B21-BE1E23EF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6E3039-B4EA-E9B9-97E9-3A0C0792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18B52B-E14F-4F37-472C-BC7545BB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35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58C3D7-259C-924F-1099-D368FFCA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4" y="10671227"/>
            <a:ext cx="26112371" cy="17805172"/>
          </a:xfrm>
        </p:spPr>
        <p:txBody>
          <a:bodyPr anchor="b"/>
          <a:lstStyle>
            <a:lvl1pPr>
              <a:defRPr sz="3744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28EA0E-B45A-0C20-BD8A-22D9802C3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4" y="28644843"/>
            <a:ext cx="26112371" cy="9363318"/>
          </a:xfrm>
        </p:spPr>
        <p:txBody>
          <a:bodyPr/>
          <a:lstStyle>
            <a:lvl1pPr marL="0" indent="0">
              <a:buNone/>
              <a:defRPr sz="14980">
                <a:solidFill>
                  <a:schemeClr val="tx1">
                    <a:tint val="75000"/>
                  </a:schemeClr>
                </a:solidFill>
              </a:defRPr>
            </a:lvl1pPr>
            <a:lvl2pPr marL="2853528" indent="0">
              <a:buNone/>
              <a:defRPr sz="12484">
                <a:solidFill>
                  <a:schemeClr val="tx1">
                    <a:tint val="75000"/>
                  </a:schemeClr>
                </a:solidFill>
              </a:defRPr>
            </a:lvl2pPr>
            <a:lvl3pPr marL="5707057" indent="0">
              <a:buNone/>
              <a:defRPr sz="11235">
                <a:solidFill>
                  <a:schemeClr val="tx1">
                    <a:tint val="75000"/>
                  </a:schemeClr>
                </a:solidFill>
              </a:defRPr>
            </a:lvl3pPr>
            <a:lvl4pPr marL="8560580" indent="0">
              <a:buNone/>
              <a:defRPr sz="9985">
                <a:solidFill>
                  <a:schemeClr val="tx1">
                    <a:tint val="75000"/>
                  </a:schemeClr>
                </a:solidFill>
              </a:defRPr>
            </a:lvl4pPr>
            <a:lvl5pPr marL="11414109" indent="0">
              <a:buNone/>
              <a:defRPr sz="9985">
                <a:solidFill>
                  <a:schemeClr val="tx1">
                    <a:tint val="75000"/>
                  </a:schemeClr>
                </a:solidFill>
              </a:defRPr>
            </a:lvl5pPr>
            <a:lvl6pPr marL="14267637" indent="0">
              <a:buNone/>
              <a:defRPr sz="9985">
                <a:solidFill>
                  <a:schemeClr val="tx1">
                    <a:tint val="75000"/>
                  </a:schemeClr>
                </a:solidFill>
              </a:defRPr>
            </a:lvl6pPr>
            <a:lvl7pPr marL="17121165" indent="0">
              <a:buNone/>
              <a:defRPr sz="9985">
                <a:solidFill>
                  <a:schemeClr val="tx1">
                    <a:tint val="75000"/>
                  </a:schemeClr>
                </a:solidFill>
              </a:defRPr>
            </a:lvl7pPr>
            <a:lvl8pPr marL="19974689" indent="0">
              <a:buNone/>
              <a:defRPr sz="9985">
                <a:solidFill>
                  <a:schemeClr val="tx1">
                    <a:tint val="75000"/>
                  </a:schemeClr>
                </a:solidFill>
              </a:defRPr>
            </a:lvl8pPr>
            <a:lvl9pPr marL="22828217" indent="0">
              <a:buNone/>
              <a:defRPr sz="99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A6EB5-C580-1F08-D617-099DA651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9B6482-83B5-09C2-5866-D0CDE043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9C765A-1671-79E1-2A61-3DFD22F2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84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EFF2C-7EE8-FEDC-97FB-888B6445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317946-C2DA-4BB9-704E-777C8B7F3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2"/>
            <a:ext cx="12866966" cy="2715859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5B60AB-E1E1-4364-9447-F27A90FDE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2"/>
            <a:ext cx="12866966" cy="2715859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88A7ED-588C-B3E8-1EE9-8888F9E3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4F6E0F-3982-F346-08E0-BB61AE1E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122703-B798-E9F1-BCD2-00A130AF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33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FD7BDB-6369-F515-DFD6-2874EDD7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5" y="2278910"/>
            <a:ext cx="26112371" cy="827341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C8471D-858F-F56A-2DE5-08FF61115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6" y="10492874"/>
            <a:ext cx="12807833" cy="5142392"/>
          </a:xfrm>
        </p:spPr>
        <p:txBody>
          <a:bodyPr anchor="b"/>
          <a:lstStyle>
            <a:lvl1pPr marL="0" indent="0">
              <a:buNone/>
              <a:defRPr sz="14980" b="1"/>
            </a:lvl1pPr>
            <a:lvl2pPr marL="2853528" indent="0">
              <a:buNone/>
              <a:defRPr sz="12484" b="1"/>
            </a:lvl2pPr>
            <a:lvl3pPr marL="5707057" indent="0">
              <a:buNone/>
              <a:defRPr sz="11235" b="1"/>
            </a:lvl3pPr>
            <a:lvl4pPr marL="8560580" indent="0">
              <a:buNone/>
              <a:defRPr sz="9985" b="1"/>
            </a:lvl4pPr>
            <a:lvl5pPr marL="11414109" indent="0">
              <a:buNone/>
              <a:defRPr sz="9985" b="1"/>
            </a:lvl5pPr>
            <a:lvl6pPr marL="14267637" indent="0">
              <a:buNone/>
              <a:defRPr sz="9985" b="1"/>
            </a:lvl6pPr>
            <a:lvl7pPr marL="17121165" indent="0">
              <a:buNone/>
              <a:defRPr sz="9985" b="1"/>
            </a:lvl7pPr>
            <a:lvl8pPr marL="19974689" indent="0">
              <a:buNone/>
              <a:defRPr sz="9985" b="1"/>
            </a:lvl8pPr>
            <a:lvl9pPr marL="22828217" indent="0">
              <a:buNone/>
              <a:defRPr sz="998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A14F4B-8A6F-9DB0-9829-FAACE885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6" y="15635264"/>
            <a:ext cx="12807833" cy="229971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2199A6-1479-72AC-A46E-ACCD9B8D9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8" y="10492874"/>
            <a:ext cx="12870909" cy="5142392"/>
          </a:xfrm>
        </p:spPr>
        <p:txBody>
          <a:bodyPr anchor="b"/>
          <a:lstStyle>
            <a:lvl1pPr marL="0" indent="0">
              <a:buNone/>
              <a:defRPr sz="14980" b="1"/>
            </a:lvl1pPr>
            <a:lvl2pPr marL="2853528" indent="0">
              <a:buNone/>
              <a:defRPr sz="12484" b="1"/>
            </a:lvl2pPr>
            <a:lvl3pPr marL="5707057" indent="0">
              <a:buNone/>
              <a:defRPr sz="11235" b="1"/>
            </a:lvl3pPr>
            <a:lvl4pPr marL="8560580" indent="0">
              <a:buNone/>
              <a:defRPr sz="9985" b="1"/>
            </a:lvl4pPr>
            <a:lvl5pPr marL="11414109" indent="0">
              <a:buNone/>
              <a:defRPr sz="9985" b="1"/>
            </a:lvl5pPr>
            <a:lvl6pPr marL="14267637" indent="0">
              <a:buNone/>
              <a:defRPr sz="9985" b="1"/>
            </a:lvl6pPr>
            <a:lvl7pPr marL="17121165" indent="0">
              <a:buNone/>
              <a:defRPr sz="9985" b="1"/>
            </a:lvl7pPr>
            <a:lvl8pPr marL="19974689" indent="0">
              <a:buNone/>
              <a:defRPr sz="9985" b="1"/>
            </a:lvl8pPr>
            <a:lvl9pPr marL="22828217" indent="0">
              <a:buNone/>
              <a:defRPr sz="998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4CFA9A-ED3B-AE70-DDEE-49AD05A8C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776E7C-5168-E356-127B-1F9AE594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E8AF62-2516-9A16-2D0B-B7D2EB18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4E08FD-BA0B-6FC3-A392-4081117C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1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FF7C9-3E23-B209-16BF-33879F57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0220EB-63B8-334F-3F7D-3785892A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50E4F4-F8AE-217D-8591-7C2B1EDB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015A88-F0B8-1815-9352-3D8895CC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8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AAFF07-8E49-9185-A734-749D35F48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3D6B0D-529D-BBEF-DBE3-A67A0C85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15FB89-C571-F5E4-A255-F1A2F250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5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311F2-3A67-8970-53BB-2538985E9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7" y="2853584"/>
            <a:ext cx="9764543" cy="9987545"/>
          </a:xfrm>
        </p:spPr>
        <p:txBody>
          <a:bodyPr anchor="b"/>
          <a:lstStyle>
            <a:lvl1pPr>
              <a:defRPr sz="1997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283215-DC8C-2757-10E3-CFFBA3A4F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10" y="6162953"/>
            <a:ext cx="15326827" cy="30418416"/>
          </a:xfrm>
        </p:spPr>
        <p:txBody>
          <a:bodyPr/>
          <a:lstStyle>
            <a:lvl1pPr>
              <a:defRPr sz="19974"/>
            </a:lvl1pPr>
            <a:lvl2pPr>
              <a:defRPr sz="17475"/>
            </a:lvl2pPr>
            <a:lvl3pPr>
              <a:defRPr sz="14980"/>
            </a:lvl3pPr>
            <a:lvl4pPr>
              <a:defRPr sz="12484"/>
            </a:lvl4pPr>
            <a:lvl5pPr>
              <a:defRPr sz="12484"/>
            </a:lvl5pPr>
            <a:lvl6pPr>
              <a:defRPr sz="12484"/>
            </a:lvl6pPr>
            <a:lvl7pPr>
              <a:defRPr sz="12484"/>
            </a:lvl7pPr>
            <a:lvl8pPr>
              <a:defRPr sz="12484"/>
            </a:lvl8pPr>
            <a:lvl9pPr>
              <a:defRPr sz="1248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3B8ED7-A48B-D007-EAA6-738D5E0B1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7" y="12841131"/>
            <a:ext cx="9764543" cy="23789778"/>
          </a:xfrm>
        </p:spPr>
        <p:txBody>
          <a:bodyPr/>
          <a:lstStyle>
            <a:lvl1pPr marL="0" indent="0">
              <a:buNone/>
              <a:defRPr sz="9985"/>
            </a:lvl1pPr>
            <a:lvl2pPr marL="2853528" indent="0">
              <a:buNone/>
              <a:defRPr sz="8740"/>
            </a:lvl2pPr>
            <a:lvl3pPr marL="5707057" indent="0">
              <a:buNone/>
              <a:defRPr sz="7490"/>
            </a:lvl3pPr>
            <a:lvl4pPr marL="8560580" indent="0">
              <a:buNone/>
              <a:defRPr sz="6240"/>
            </a:lvl4pPr>
            <a:lvl5pPr marL="11414109" indent="0">
              <a:buNone/>
              <a:defRPr sz="6240"/>
            </a:lvl5pPr>
            <a:lvl6pPr marL="14267637" indent="0">
              <a:buNone/>
              <a:defRPr sz="6240"/>
            </a:lvl6pPr>
            <a:lvl7pPr marL="17121165" indent="0">
              <a:buNone/>
              <a:defRPr sz="6240"/>
            </a:lvl7pPr>
            <a:lvl8pPr marL="19974689" indent="0">
              <a:buNone/>
              <a:defRPr sz="6240"/>
            </a:lvl8pPr>
            <a:lvl9pPr marL="22828217" indent="0">
              <a:buNone/>
              <a:defRPr sz="6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551DB1-A1C1-BEDB-23B4-A6FBC46CA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FC0E78-D956-02C0-2765-35F9FDEA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8367D-4198-8A25-0BF6-3D0ED9DA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3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31FC7-90EA-0F0D-5F37-70BCF911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7" y="2853584"/>
            <a:ext cx="9764543" cy="9987545"/>
          </a:xfrm>
        </p:spPr>
        <p:txBody>
          <a:bodyPr anchor="b"/>
          <a:lstStyle>
            <a:lvl1pPr>
              <a:defRPr sz="1997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84957CA-EAF8-D640-9DB9-7491EB1C4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10" y="6162953"/>
            <a:ext cx="15326827" cy="30418416"/>
          </a:xfrm>
        </p:spPr>
        <p:txBody>
          <a:bodyPr/>
          <a:lstStyle>
            <a:lvl1pPr marL="0" indent="0">
              <a:buNone/>
              <a:defRPr sz="19974"/>
            </a:lvl1pPr>
            <a:lvl2pPr marL="2853528" indent="0">
              <a:buNone/>
              <a:defRPr sz="17475"/>
            </a:lvl2pPr>
            <a:lvl3pPr marL="5707057" indent="0">
              <a:buNone/>
              <a:defRPr sz="14980"/>
            </a:lvl3pPr>
            <a:lvl4pPr marL="8560580" indent="0">
              <a:buNone/>
              <a:defRPr sz="12484"/>
            </a:lvl4pPr>
            <a:lvl5pPr marL="11414109" indent="0">
              <a:buNone/>
              <a:defRPr sz="12484"/>
            </a:lvl5pPr>
            <a:lvl6pPr marL="14267637" indent="0">
              <a:buNone/>
              <a:defRPr sz="12484"/>
            </a:lvl6pPr>
            <a:lvl7pPr marL="17121165" indent="0">
              <a:buNone/>
              <a:defRPr sz="12484"/>
            </a:lvl7pPr>
            <a:lvl8pPr marL="19974689" indent="0">
              <a:buNone/>
              <a:defRPr sz="12484"/>
            </a:lvl8pPr>
            <a:lvl9pPr marL="22828217" indent="0">
              <a:buNone/>
              <a:defRPr sz="1248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3C3D23-D33E-7BDA-648B-345856916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7" y="12841131"/>
            <a:ext cx="9764543" cy="23789778"/>
          </a:xfrm>
        </p:spPr>
        <p:txBody>
          <a:bodyPr/>
          <a:lstStyle>
            <a:lvl1pPr marL="0" indent="0">
              <a:buNone/>
              <a:defRPr sz="9985"/>
            </a:lvl1pPr>
            <a:lvl2pPr marL="2853528" indent="0">
              <a:buNone/>
              <a:defRPr sz="8740"/>
            </a:lvl2pPr>
            <a:lvl3pPr marL="5707057" indent="0">
              <a:buNone/>
              <a:defRPr sz="7490"/>
            </a:lvl3pPr>
            <a:lvl4pPr marL="8560580" indent="0">
              <a:buNone/>
              <a:defRPr sz="6240"/>
            </a:lvl4pPr>
            <a:lvl5pPr marL="11414109" indent="0">
              <a:buNone/>
              <a:defRPr sz="6240"/>
            </a:lvl5pPr>
            <a:lvl6pPr marL="14267637" indent="0">
              <a:buNone/>
              <a:defRPr sz="6240"/>
            </a:lvl6pPr>
            <a:lvl7pPr marL="17121165" indent="0">
              <a:buNone/>
              <a:defRPr sz="6240"/>
            </a:lvl7pPr>
            <a:lvl8pPr marL="19974689" indent="0">
              <a:buNone/>
              <a:defRPr sz="6240"/>
            </a:lvl8pPr>
            <a:lvl9pPr marL="22828217" indent="0">
              <a:buNone/>
              <a:defRPr sz="6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E581C9-96EF-A957-EF6B-B658E0777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B3E96-3894-4C3A-7FB6-674CA41D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A36E1F-F59A-DCF5-9381-0445A0ED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56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66AE5C-5165-9332-BA6B-2ED6BC54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2" y="2278910"/>
            <a:ext cx="26112371" cy="8273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FF0AFB-F26F-89E2-294E-AB05A2BA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2" y="11394522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E3DEF0-7E04-93DC-302E-BFEA17AB8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2" y="39672753"/>
            <a:ext cx="6811923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0B62-7A10-493D-B561-8EB6C6F66FF1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C19A16-D0F1-D316-2CC8-8EB104044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3"/>
            <a:ext cx="10217884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3BA8D1-4192-2E19-FD33-B1BBD8610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70" y="39672753"/>
            <a:ext cx="6811923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8B71-1060-4B95-96EE-38F94F01A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9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707057" rtl="0" eaLnBrk="1" latinLnBrk="0" hangingPunct="1">
        <a:lnSpc>
          <a:spcPct val="90000"/>
        </a:lnSpc>
        <a:spcBef>
          <a:spcPct val="0"/>
        </a:spcBef>
        <a:buNone/>
        <a:defRPr kumimoji="1" sz="27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6762" indent="-1426762" algn="l" defTabSz="5707057" rtl="0" eaLnBrk="1" latinLnBrk="0" hangingPunct="1">
        <a:lnSpc>
          <a:spcPct val="90000"/>
        </a:lnSpc>
        <a:spcBef>
          <a:spcPts val="6240"/>
        </a:spcBef>
        <a:buFont typeface="Arial" panose="020B0604020202020204" pitchFamily="34" charset="0"/>
        <a:buChar char="•"/>
        <a:defRPr kumimoji="1" sz="17475" kern="1200">
          <a:solidFill>
            <a:schemeClr val="tx1"/>
          </a:solidFill>
          <a:latin typeface="+mn-lt"/>
          <a:ea typeface="+mn-ea"/>
          <a:cs typeface="+mn-cs"/>
        </a:defRPr>
      </a:lvl1pPr>
      <a:lvl2pPr marL="4280290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4980" kern="1200">
          <a:solidFill>
            <a:schemeClr val="tx1"/>
          </a:solidFill>
          <a:latin typeface="+mn-lt"/>
          <a:ea typeface="+mn-ea"/>
          <a:cs typeface="+mn-cs"/>
        </a:defRPr>
      </a:lvl2pPr>
      <a:lvl3pPr marL="7133819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2484" kern="1200">
          <a:solidFill>
            <a:schemeClr val="tx1"/>
          </a:solidFill>
          <a:latin typeface="+mn-lt"/>
          <a:ea typeface="+mn-ea"/>
          <a:cs typeface="+mn-cs"/>
        </a:defRPr>
      </a:lvl3pPr>
      <a:lvl4pPr marL="9987347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4pPr>
      <a:lvl5pPr marL="12840871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5pPr>
      <a:lvl6pPr marL="15694399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6pPr>
      <a:lvl7pPr marL="18547927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7pPr>
      <a:lvl8pPr marL="21401456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8pPr>
      <a:lvl9pPr marL="24254979" indent="-1426762" algn="l" defTabSz="5707057" rtl="0" eaLnBrk="1" latinLnBrk="0" hangingPunct="1">
        <a:lnSpc>
          <a:spcPct val="90000"/>
        </a:lnSpc>
        <a:spcBef>
          <a:spcPts val="3122"/>
        </a:spcBef>
        <a:buFont typeface="Arial" panose="020B0604020202020204" pitchFamily="34" charset="0"/>
        <a:buChar char="•"/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1pPr>
      <a:lvl2pPr marL="2853528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2pPr>
      <a:lvl3pPr marL="5707057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3pPr>
      <a:lvl4pPr marL="8560580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09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5pPr>
      <a:lvl6pPr marL="14267637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6pPr>
      <a:lvl7pPr marL="17121165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7pPr>
      <a:lvl8pPr marL="19974689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8pPr>
      <a:lvl9pPr marL="22828217" algn="l" defTabSz="5707057" rtl="0" eaLnBrk="1" latinLnBrk="0" hangingPunct="1">
        <a:defRPr kumimoji="1" sz="112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5D44C7-1C16-AD0C-BD76-179E6A9B82C7}"/>
              </a:ext>
            </a:extLst>
          </p:cNvPr>
          <p:cNvSpPr/>
          <p:nvPr/>
        </p:nvSpPr>
        <p:spPr>
          <a:xfrm>
            <a:off x="7211983" y="985"/>
            <a:ext cx="23063230" cy="7242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152" dirty="0">
              <a:solidFill>
                <a:schemeClr val="tx1"/>
              </a:solidFill>
            </a:endParaRPr>
          </a:p>
        </p:txBody>
      </p:sp>
      <p:sp>
        <p:nvSpPr>
          <p:cNvPr id="6" name="タイトル 6">
            <a:extLst>
              <a:ext uri="{FF2B5EF4-FFF2-40B4-BE49-F238E27FC236}">
                <a16:creationId xmlns:a16="http://schemas.microsoft.com/office/drawing/2014/main" id="{F24D5447-8F05-F4B3-1E95-B7B986EF3493}"/>
              </a:ext>
            </a:extLst>
          </p:cNvPr>
          <p:cNvSpPr txBox="1">
            <a:spLocks/>
          </p:cNvSpPr>
          <p:nvPr/>
        </p:nvSpPr>
        <p:spPr>
          <a:xfrm>
            <a:off x="8009935" y="1894475"/>
            <a:ext cx="18031118" cy="3596141"/>
          </a:xfrm>
          <a:prstGeom prst="rect">
            <a:avLst/>
          </a:prstGeom>
          <a:noFill/>
          <a:ln>
            <a:noFill/>
          </a:ln>
        </p:spPr>
        <p:txBody>
          <a:bodyPr vert="horz" lIns="191080" tIns="47769" rIns="191080" bIns="47769" rtlCol="0" anchor="ctr" anchorCtr="0">
            <a:noAutofit/>
          </a:bodyPr>
          <a:lstStyle>
            <a:lvl1pPr algn="l" defTabSz="123444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kumimoji="1" sz="12400" kern="1200" spc="-30" baseline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1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施設名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402FFC-08C1-A399-53FD-C72B6757DAF0}"/>
              </a:ext>
            </a:extLst>
          </p:cNvPr>
          <p:cNvSpPr/>
          <p:nvPr/>
        </p:nvSpPr>
        <p:spPr>
          <a:xfrm>
            <a:off x="-102066" y="985"/>
            <a:ext cx="7314049" cy="7242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500" dirty="0">
                <a:solidFill>
                  <a:schemeClr val="tx1"/>
                </a:solidFill>
              </a:rPr>
              <a:t>番号が入ります</a:t>
            </a:r>
            <a:endParaRPr lang="en-US" altLang="ja-JP" sz="6500" dirty="0">
              <a:solidFill>
                <a:schemeClr val="tx1"/>
              </a:solidFill>
            </a:endParaRPr>
          </a:p>
          <a:p>
            <a:pPr algn="ctr"/>
            <a:endParaRPr lang="en-US" altLang="ja-JP" sz="6500" dirty="0">
              <a:solidFill>
                <a:schemeClr val="tx1"/>
              </a:solidFill>
            </a:endParaRPr>
          </a:p>
          <a:p>
            <a:pPr algn="ctr"/>
            <a:r>
              <a:rPr lang="en-US" altLang="ja-JP" sz="6500" dirty="0">
                <a:solidFill>
                  <a:schemeClr val="tx1"/>
                </a:solidFill>
              </a:rPr>
              <a:t>※</a:t>
            </a:r>
            <a:r>
              <a:rPr lang="ja-JP" altLang="en-US" sz="6500" dirty="0">
                <a:solidFill>
                  <a:schemeClr val="tx1"/>
                </a:solidFill>
              </a:rPr>
              <a:t>入稿時は文字を消してください。</a:t>
            </a:r>
            <a:endParaRPr lang="en-US" altLang="ja-JP" sz="6500" dirty="0">
              <a:solidFill>
                <a:schemeClr val="tx1"/>
              </a:solidFill>
            </a:endParaRPr>
          </a:p>
          <a:p>
            <a:pPr algn="ctr"/>
            <a:r>
              <a:rPr lang="en-US" altLang="ja-JP" sz="6500" dirty="0">
                <a:solidFill>
                  <a:schemeClr val="tx1"/>
                </a:solidFill>
                <a:ea typeface="ＭＳ ゴシック" pitchFamily="49" charset="-128"/>
              </a:rPr>
              <a:t>20×20cm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695D2-BE4D-9E54-3FA6-E8720CAF3EFC}"/>
              </a:ext>
            </a:extLst>
          </p:cNvPr>
          <p:cNvSpPr txBox="1"/>
          <p:nvPr/>
        </p:nvSpPr>
        <p:spPr>
          <a:xfrm>
            <a:off x="2002792" y="20077225"/>
            <a:ext cx="26269628" cy="4015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7497" b="1" dirty="0"/>
              <a:t>発表スペース</a:t>
            </a:r>
            <a:endParaRPr lang="en-US" altLang="ja-JP" sz="17497" b="1" dirty="0"/>
          </a:p>
          <a:p>
            <a:pPr algn="ctr"/>
            <a:endParaRPr lang="en-US" altLang="ja-JP" sz="7998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0" ma:contentTypeDescription="新しいドキュメントを作成します。" ma:contentTypeScope="" ma:versionID="369d8a196eef064fb1410341d070ef4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135798cd70f6fd706697cf70302a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92158-3EE2-48D2-A93D-5DD7A2A91659}"/>
</file>

<file path=customXml/itemProps2.xml><?xml version="1.0" encoding="utf-8"?>
<ds:datastoreItem xmlns:ds="http://schemas.openxmlformats.org/officeDocument/2006/customXml" ds:itemID="{714DF103-E5E1-4F68-B263-7784BD715495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 泰裕</dc:creator>
  <cp:lastModifiedBy>武田 泰裕</cp:lastModifiedBy>
  <cp:revision>4</cp:revision>
  <dcterms:created xsi:type="dcterms:W3CDTF">2023-02-01T06:09:33Z</dcterms:created>
  <dcterms:modified xsi:type="dcterms:W3CDTF">2023-02-01T07:11:00Z</dcterms:modified>
</cp:coreProperties>
</file>